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0" y="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BB968-6037-437D-93ED-F8D9732A7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F0F192-BE30-47AB-9524-1BBE64F693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D27CD8-FD3A-4770-B73F-8AB144BDE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42F24D-5C41-453D-8D0B-61BFCC897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C4D40D-B413-487C-8AD0-68BEC0987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997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9757D-2639-47CC-BF8E-28B0B7143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24FA8B-58C1-4A65-BB34-EA003A28D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463CEB-ACBD-44A9-9A45-E36A3B380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DECACA-CBC0-45DB-8C7D-C1A079C91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258267-2FFE-4733-BE94-A0E4EB659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22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E925EC4-7F49-4BAF-A4A6-3D141B45CC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776324-BA35-401F-B2AF-7954B80D9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AC9AA1-F93D-4706-85BE-2045E5B8C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0B413C-7410-463E-A122-07C6D923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0033D-9D96-41D0-836C-C2EC12BB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46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0468D0-F7C2-49C0-8491-DA84F4AF4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36C21-7803-4E3F-8A2B-05CEB91CF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A2E99E-352E-4BE8-B76C-03FB84602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511A47-4E4D-4530-8BF4-DC539C371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312FA3-C1AA-46F5-A460-F57A2F482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641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72020D-3BD1-4266-9F6A-1D0EC2452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1DC22E-F652-43D6-AA24-4C08F2F24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C4C9E4-1BF3-4EA4-9164-7B282187E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4E4C48-65A4-454B-8408-7AD4372D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45A33-30D3-4714-81CF-2F7FADB5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9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375916-B0E0-4B3E-BA1D-0D8D81FE0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672DBA-9402-4AFB-B8EB-ED26F9229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A14189-EA4B-43B9-98C9-E0B67A48F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1D095A-AED7-4882-B7CD-DC79453AD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2A3ADB-7F82-48D2-81B1-8BC1EAEC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065A58-2331-4E4A-8BCE-5D1ABAC6C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798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67B833-6CCB-4DD1-82B4-3D0298F17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5231A3-356A-494B-A364-020E175D3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D900C6-E991-4754-B3C6-FB8A2DD1E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037E278-9266-4C0A-B9E3-4E33FFACD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75113A-DF3B-4CC1-B045-2981506FB7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0806824-50FC-450E-B699-D0B593305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72C834B-544F-4BA6-925A-4DE8151C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33CDBA-B14D-4A75-962F-D858FD23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02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37D1A8-8F5D-4F64-A7F7-EB697607D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7612DF-1928-4B89-AD12-8BF26A94F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3115A2F-41A1-475C-9803-6EB028B1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4D826A-2D79-444D-B29B-1035AC4F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16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96F2E37-EDAF-476E-9118-AF0795831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2038E5-0090-42EB-924E-DCE35836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56037A-C372-410A-8440-A2941A988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484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22A46-C856-4FD4-A680-0A3C24A57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571424-68A4-4D00-AF76-599D3114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683532-94F7-48C5-97F6-1D1571C09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06458E-DCE6-477C-A2E4-4DB04743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4009CB-C612-478C-BEA3-AE10487B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EBB9AD-D917-4C2A-823D-51B85A13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75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28AA4-9EF8-40D1-80EE-71A848FC1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A44DD03-D19E-4C5C-9BBC-9AEDD613AC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DA3EAB-4D06-4F53-9FF5-1FA8994BA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B12DEE-028E-45C6-892E-1C4836481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F77B97-DF92-445A-A0F9-5B55A22C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57DE7E-3272-41C5-8F53-93B788B57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160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DF57984-FB5B-417D-A159-0F1E78BA0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ED9EC9-0C25-45CC-94D2-DCD6EF98E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D77B2D-BA53-41AD-90E5-929B94B56C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03352-6567-4769-9F08-060E9E96C773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317C6-4EFA-495E-9BA9-186F7E7AE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E8C21E-9251-494E-BD8F-48211366A0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14C7B-0135-4EB4-9D0F-682BC82CBC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87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F1E36-C5F4-416A-9708-6FEE202CF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619810"/>
          </a:xfrm>
        </p:spPr>
        <p:txBody>
          <a:bodyPr>
            <a:noAutofit/>
          </a:bodyPr>
          <a:lstStyle/>
          <a:p>
            <a:pPr algn="l">
              <a:lnSpc>
                <a:spcPct val="70000"/>
              </a:lnSpc>
              <a:spcBef>
                <a:spcPts val="1000"/>
              </a:spcBef>
            </a:pPr>
            <a:r>
              <a:rPr lang="zh-CN" altLang="en-US" sz="3000" b="1" dirty="0">
                <a:latin typeface="+mn-lt"/>
                <a:ea typeface="+mn-ea"/>
                <a:cs typeface="+mn-cs"/>
              </a:rPr>
              <a:t>文章简介</a:t>
            </a:r>
            <a:r>
              <a:rPr lang="zh-CN" altLang="en-US" sz="3000" dirty="0">
                <a:latin typeface="+mn-lt"/>
                <a:ea typeface="+mn-ea"/>
                <a:cs typeface="+mn-cs"/>
              </a:rPr>
              <a:t>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AD63CB-ED0B-4A81-AD29-DE5241A6274E}"/>
              </a:ext>
            </a:extLst>
          </p:cNvPr>
          <p:cNvSpPr txBox="1"/>
          <p:nvPr/>
        </p:nvSpPr>
        <p:spPr>
          <a:xfrm>
            <a:off x="1595386" y="1843585"/>
            <a:ext cx="886727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提出了一个</a:t>
            </a:r>
            <a:r>
              <a:rPr lang="zh-CN" altLang="en-US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并行架构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，实现了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）车辆的主动加减速寻找最佳的并线时机。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）使用基于采样和优化的路径规划方案进行横纵向控制变道。</a:t>
            </a:r>
            <a:endParaRPr lang="en-US" altLang="zh-CN" sz="24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对规划路径进行基于共轭梯度的</a:t>
            </a:r>
            <a:r>
              <a:rPr lang="zh-CN" altLang="en-US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后处理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，进一步提升变道过程的舒适性。</a:t>
            </a:r>
            <a:endParaRPr lang="en-US" altLang="zh-CN" sz="24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使用凸优化方法对问题建模和求解，</a:t>
            </a:r>
            <a:r>
              <a:rPr lang="zh-CN" altLang="en-US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提升了计算速度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，并从数学层面证明了</a:t>
            </a:r>
            <a:r>
              <a:rPr lang="zh-CN" altLang="en-US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稳定性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24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40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F1E36-C5F4-416A-9708-6FEE202CF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619810"/>
          </a:xfrm>
        </p:spPr>
        <p:txBody>
          <a:bodyPr>
            <a:noAutofit/>
          </a:bodyPr>
          <a:lstStyle/>
          <a:p>
            <a:pPr algn="l">
              <a:lnSpc>
                <a:spcPct val="70000"/>
              </a:lnSpc>
              <a:spcBef>
                <a:spcPts val="1000"/>
              </a:spcBef>
            </a:pPr>
            <a:r>
              <a:rPr lang="zh-CN" altLang="en-US" sz="3000" b="1" dirty="0">
                <a:latin typeface="+mn-lt"/>
                <a:ea typeface="+mn-ea"/>
                <a:cs typeface="+mn-cs"/>
              </a:rPr>
              <a:t>必要性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29743F-CE61-4186-8C9B-7F30A0810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5982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zh-CN" altLang="en-US" sz="3200" b="1" dirty="0"/>
              <a:t>保密性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AD63CB-ED0B-4A81-AD29-DE5241A6274E}"/>
              </a:ext>
            </a:extLst>
          </p:cNvPr>
          <p:cNvSpPr txBox="1"/>
          <p:nvPr/>
        </p:nvSpPr>
        <p:spPr>
          <a:xfrm>
            <a:off x="1595386" y="1843585"/>
            <a:ext cx="88672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zh-CN" altLang="zh-CN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对标科技企业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：百度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Apollo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平台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2020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年发表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14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篇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IEEE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会议论文，涉及自动驾驶各个方面。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有助于</a:t>
            </a:r>
            <a:r>
              <a:rPr lang="zh-CN" altLang="zh-CN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提升零束行业知名度和权威性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6CEE09E-889B-4DBE-A4FE-BC0FF660EA26}"/>
              </a:ext>
            </a:extLst>
          </p:cNvPr>
          <p:cNvSpPr txBox="1"/>
          <p:nvPr/>
        </p:nvSpPr>
        <p:spPr>
          <a:xfrm>
            <a:off x="1523999" y="4061861"/>
            <a:ext cx="90637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凸优化与数值计算属于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科学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，无人驾驶车辆怎么造属于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技术</a:t>
            </a:r>
            <a:r>
              <a:rPr lang="en-US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文章仅提出了具有创新性的主动变道路径规划的数学方法，而未披露工业细节。</a:t>
            </a:r>
            <a:r>
              <a:rPr lang="zh-CN" altLang="zh-CN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不具备可重复性</a:t>
            </a:r>
            <a:r>
              <a:rPr lang="zh-CN" altLang="zh-CN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，在保密的前提下无法令己方获得利益。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也不具备</a:t>
            </a:r>
            <a:r>
              <a:rPr lang="zh-CN" altLang="en-US" sz="2400" b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时效性</a:t>
            </a:r>
            <a:r>
              <a:rPr lang="zh-CN" altLang="en-US" sz="24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zh-CN" altLang="en-US" sz="24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故意修改了算法细节以起到</a:t>
            </a:r>
            <a:r>
              <a:rPr lang="zh-CN" altLang="en-US" sz="2400" b="1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误导作用</a:t>
            </a:r>
            <a:r>
              <a:rPr lang="zh-CN" altLang="en-US" sz="24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24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20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F1E36-C5F4-416A-9708-6FEE202CF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877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29743F-CE61-4186-8C9B-7F30A08103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movie_su">
            <a:hlinkClick r:id="" action="ppaction://media"/>
            <a:extLst>
              <a:ext uri="{FF2B5EF4-FFF2-40B4-BE49-F238E27FC236}">
                <a16:creationId xmlns:a16="http://schemas.microsoft.com/office/drawing/2014/main" id="{085192D0-2A47-4DF6-9ACF-A405604947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5424" y="0"/>
            <a:ext cx="6932613" cy="6858000"/>
          </a:xfrm>
          <a:prstGeom prst="rect">
            <a:avLst/>
          </a:prstGeom>
        </p:spPr>
      </p:pic>
      <p:pic>
        <p:nvPicPr>
          <p:cNvPr id="7" name="movie_sd">
            <a:hlinkClick r:id="" action="ppaction://media"/>
            <a:extLst>
              <a:ext uri="{FF2B5EF4-FFF2-40B4-BE49-F238E27FC236}">
                <a16:creationId xmlns:a16="http://schemas.microsoft.com/office/drawing/2014/main" id="{492FB58E-C27F-44D9-91C0-4A984C0CCF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59387" y="0"/>
            <a:ext cx="6932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6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193</Words>
  <Application>Microsoft Office PowerPoint</Application>
  <PresentationFormat>宽屏</PresentationFormat>
  <Paragraphs>11</Paragraphs>
  <Slides>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</vt:lpstr>
      <vt:lpstr>等线 Light</vt:lpstr>
      <vt:lpstr>Arial</vt:lpstr>
      <vt:lpstr>Office 主题​​</vt:lpstr>
      <vt:lpstr>文章简介：</vt:lpstr>
      <vt:lpstr>必要性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必要性</dc:title>
  <dc:creator>Reagan George</dc:creator>
  <cp:lastModifiedBy>Reagan George</cp:lastModifiedBy>
  <cp:revision>7</cp:revision>
  <dcterms:created xsi:type="dcterms:W3CDTF">2021-03-03T06:52:14Z</dcterms:created>
  <dcterms:modified xsi:type="dcterms:W3CDTF">2021-03-03T09:24:50Z</dcterms:modified>
</cp:coreProperties>
</file>

<file path=docProps/thumbnail.jpeg>
</file>